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59" r:id="rId6"/>
    <p:sldId id="263" r:id="rId7"/>
    <p:sldId id="262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7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01E578-FD61-26DF-C4A8-E1D1D8CAF3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B259589-4724-9C44-79A2-934EFC7B7D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F734F2AB-37F4-DB30-C236-3C68271B6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B4EEE-FA3C-42A5-9ECB-D4B36855063B}" type="datetimeFigureOut">
              <a:rPr lang="sk-SK" smtClean="0"/>
              <a:t>27. 8. 2025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EEF41CBC-E726-0058-711A-0720E26EA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AE5AC5DF-53D5-052D-01CD-E1D9E78D4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02D5-3D5B-4DC2-8015-91DDA2A50C6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76623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A55362-93DE-D51C-851A-4535BB413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E4107E18-D2D6-C9ED-EFE4-ECA3308E07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1DDC12D-12CC-539C-E494-F59D947EB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B4EEE-FA3C-42A5-9ECB-D4B36855063B}" type="datetimeFigureOut">
              <a:rPr lang="sk-SK" smtClean="0"/>
              <a:t>27. 8. 2025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FF231D1D-3332-2DCB-96E8-61D05795A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9739835-AC07-A41C-D5E1-0B5390D6A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02D5-3D5B-4DC2-8015-91DDA2A50C6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5241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2030221E-61AE-208A-2F5F-56B234DFE0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78A50041-B606-1FDF-3043-9A7FB00C2C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63BB165-EFB0-B13F-27F7-D9574F293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B4EEE-FA3C-42A5-9ECB-D4B36855063B}" type="datetimeFigureOut">
              <a:rPr lang="sk-SK" smtClean="0"/>
              <a:t>27. 8. 2025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2F3CCC4C-4CFE-3B1E-BB82-52C742AF9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09195E3-4ECF-AB3F-972D-9FB8A54C3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02D5-3D5B-4DC2-8015-91DDA2A50C6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40143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80A510-CC41-6544-8E62-86C22E5AD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16C6673-65C8-048D-4552-7972EF8D5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A34A7E86-4E7E-AF4C-352F-9CFB60294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B4EEE-FA3C-42A5-9ECB-D4B36855063B}" type="datetimeFigureOut">
              <a:rPr lang="sk-SK" smtClean="0"/>
              <a:t>27. 8. 2025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F9C3B413-EE8F-BC7B-4507-AA9BC4EB9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E7B7D9B1-0495-6D7B-345E-54D68CB05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02D5-3D5B-4DC2-8015-91DDA2A50C6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19830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711B69-5D05-CA0D-77B1-26445C9E3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3B5ACE7-9C66-258E-B7FB-C002423EB3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73B5151-2684-A2CA-69B9-29C9AA0B6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B4EEE-FA3C-42A5-9ECB-D4B36855063B}" type="datetimeFigureOut">
              <a:rPr lang="sk-SK" smtClean="0"/>
              <a:t>27. 8. 2025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FA362B1-C25A-F6DF-47A6-9DE0FFA85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5104B3AA-23B4-CDC5-A41A-CE195D887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02D5-3D5B-4DC2-8015-91DDA2A50C6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13674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5FF1C8-48D8-D7E4-3979-B1EFEF62D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E895F20-A63D-4CD9-6AA6-962C82351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5D396F48-7FF6-1717-6678-42A74A3EE7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9E0AFEA5-1A4B-5817-C9AC-F0878FD67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B4EEE-FA3C-42A5-9ECB-D4B36855063B}" type="datetimeFigureOut">
              <a:rPr lang="sk-SK" smtClean="0"/>
              <a:t>27. 8. 2025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0ECE9A3F-CA43-8E85-C949-D7C78F23C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CB1E9271-1CD1-3826-85DE-0B68A1885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02D5-3D5B-4DC2-8015-91DDA2A50C6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16131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2D48C1-EA89-DFBE-286A-9F4C964A2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6C514D5-4AE7-35E4-5CD8-95488AD169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D0B069AF-DB5C-539A-9D79-2649713D1E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02AC49A2-1FB8-10DA-70FB-0E82F23C8C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CBA9B58A-98CB-EDB4-8858-FA0FDE8949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F8151AD3-7CE3-E285-4A68-3561F862E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B4EEE-FA3C-42A5-9ECB-D4B36855063B}" type="datetimeFigureOut">
              <a:rPr lang="sk-SK" smtClean="0"/>
              <a:t>27. 8. 2025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6D895174-901A-F290-ECF1-ECA7B6AF4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8597930A-1244-F1D2-1CE7-DD9310137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02D5-3D5B-4DC2-8015-91DDA2A50C6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58903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E9254F-C6CA-0C64-F83A-E619EEF19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2FC4407C-C29E-B6B9-D53C-A2A1C451C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B4EEE-FA3C-42A5-9ECB-D4B36855063B}" type="datetimeFigureOut">
              <a:rPr lang="sk-SK" smtClean="0"/>
              <a:t>27. 8. 2025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17953129-DD30-10DD-A889-4D4AC39A6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52109A3D-265F-29E9-102F-3BB3EB8F6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02D5-3D5B-4DC2-8015-91DDA2A50C6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11163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C7116A18-A586-1790-85EC-4B537C078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B4EEE-FA3C-42A5-9ECB-D4B36855063B}" type="datetimeFigureOut">
              <a:rPr lang="sk-SK" smtClean="0"/>
              <a:t>27. 8. 2025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B0531598-5597-4162-3F01-2BB196E11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AC8A296C-C195-D7B0-E9A4-5EABDCF6B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02D5-3D5B-4DC2-8015-91DDA2A50C6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73836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8C178A-14DC-4BBA-D064-41D934DD1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771F349-EAD1-EB17-ACC4-09EF4149FF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85235D2-770D-C7A8-C3C3-9AF76605C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5B283B05-4D63-4C41-4CF6-ED660BB95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B4EEE-FA3C-42A5-9ECB-D4B36855063B}" type="datetimeFigureOut">
              <a:rPr lang="sk-SK" smtClean="0"/>
              <a:t>27. 8. 2025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2B0436CC-5E31-4638-BB3B-43DD8E754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121A037A-4928-BF4F-DCA0-16D53F00B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02D5-3D5B-4DC2-8015-91DDA2A50C6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80623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D51E20-627A-AED4-7957-7E5B4B338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F7BF9AF3-8D74-AB35-DDF0-FB380D081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68E3CDF-6A8C-F8D5-30B6-BF8ED3A9E6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3765D258-1D5D-A706-0B17-10AC02015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B4EEE-FA3C-42A5-9ECB-D4B36855063B}" type="datetimeFigureOut">
              <a:rPr lang="sk-SK" smtClean="0"/>
              <a:t>27. 8. 2025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201A6D99-860D-7277-6EB6-6C8AE7C3E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845D1077-4392-C3FC-E09F-06CF7A61B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02D5-3D5B-4DC2-8015-91DDA2A50C6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01415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F8D89322-333F-83BB-0B4A-195F61884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A6DB369-0D36-4512-66A3-95D5DA8FDD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AB0F575D-AE43-7657-7716-EA833E67A3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BB4EEE-FA3C-42A5-9ECB-D4B36855063B}" type="datetimeFigureOut">
              <a:rPr lang="sk-SK" smtClean="0"/>
              <a:t>27. 8. 2025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C6BB7BB-C0FB-7B35-E553-B2FD38BC31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F2C2FCE0-F4FC-5659-7861-127E84ECEA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6B02D5-3D5B-4DC2-8015-91DDA2A50C6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92534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E6E8C629-F4A6-6B1D-6D68-E2B175F3DC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0" b="16142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367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C156C3-52F2-DDAF-CB37-BC41AED87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NEMOCNICA – 13. séria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5C1D788-F402-4F8F-4336-E02F3B06B3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k-SK" i="1" dirty="0"/>
              <a:t>Obľúbený seriál z prostredia </a:t>
            </a:r>
            <a:r>
              <a:rPr lang="sk-SK" i="1" dirty="0" err="1"/>
              <a:t>urgentu</a:t>
            </a:r>
            <a:r>
              <a:rPr lang="sk-SK" i="1" dirty="0"/>
              <a:t> a Nemocnice svätého Martina sa vracia s trinástou sériou, ktorú televízia JOJ uvedie už v </a:t>
            </a:r>
            <a:r>
              <a:rPr lang="sk-SK" b="1" i="1" dirty="0"/>
              <a:t>piatok 5. septembra o 20:40.</a:t>
            </a:r>
            <a:r>
              <a:rPr lang="sk-SK" i="1" dirty="0"/>
              <a:t> Diváci sa môžu tešiť na nové dávky emotívnych príbehov, nečakaných zvratov, ale aj humoru a romantiky, ktoré k Nemocnici neodmysliteľne patria.</a:t>
            </a:r>
            <a:endParaRPr lang="en-US" dirty="0"/>
          </a:p>
          <a:p>
            <a:r>
              <a:rPr lang="sk-SK" b="1" dirty="0"/>
              <a:t>Trinásta séria</a:t>
            </a:r>
            <a:r>
              <a:rPr lang="sk-SK" dirty="0"/>
              <a:t> priamo nadväzuje na dvanástu sériu, ktorú televízia JOJ odvysielala len pred pár týždňami a ktorá si získala divákov nielen návratom pôvodných postáv, ale aj výbornou sledovanosťou. Práve na tento úspech tvorcovia nadväzujú aj v pokračovaní.</a:t>
            </a:r>
            <a:endParaRPr lang="en-US" dirty="0"/>
          </a:p>
          <a:p>
            <a:r>
              <a:rPr lang="sk-SK" dirty="0"/>
              <a:t>Za kreatívnym vedením stojí opäť scenáristka a spisovateľka </a:t>
            </a:r>
            <a:r>
              <a:rPr lang="sk-SK" b="1" dirty="0"/>
              <a:t>Hana </a:t>
            </a:r>
            <a:r>
              <a:rPr lang="sk-SK" b="1" dirty="0" err="1"/>
              <a:t>Lasicová</a:t>
            </a:r>
            <a:r>
              <a:rPr lang="sk-SK" dirty="0"/>
              <a:t>, ktorá do príbehov prináša hlboké emócie, autentické ľudské osudy aj potrebnú dávku humoru a nádeje. Naďalej tvorí silný tandem s režisérom </a:t>
            </a:r>
            <a:r>
              <a:rPr lang="sk-SK" b="1" dirty="0"/>
              <a:t>Jánom Novákom</a:t>
            </a:r>
            <a:r>
              <a:rPr lang="sk-SK" dirty="0"/>
              <a:t> – ich spolupráca sa už viackrát ukázala ako mimoriadne úspešná a je zárukou silného pokračovania obľúbených príbehov v nemocničnom prostredí.</a:t>
            </a:r>
            <a:endParaRPr lang="en-US" dirty="0"/>
          </a:p>
          <a:p>
            <a:r>
              <a:rPr lang="sk-SK" dirty="0"/>
              <a:t>Nová séria prináša návraty známych postáv, ktoré si diváci pamätajú a milujú, no zároveň otvára nové dejové línie a predstavuje výrazné charaktery, ktoré posúvajú Nemocnicu vpred. Práve toto spojenie známeho a nového zabezpečuje, že seriál si udržuje sviežosť a ostáva atraktívny pre dlhoročných fanúšikov aj nových divákov.</a:t>
            </a:r>
            <a:endParaRPr lang="en-US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47494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3D22BE-1155-9A7D-D328-D81F182EF0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B52B2EAC-9223-42B9-A3DB-6A155AD1C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NEMOCNICA – 13. séria </a:t>
            </a:r>
          </a:p>
        </p:txBody>
      </p:sp>
      <p:sp>
        <p:nvSpPr>
          <p:cNvPr id="5" name="Zástupný objekt pre obsah 4">
            <a:extLst>
              <a:ext uri="{FF2B5EF4-FFF2-40B4-BE49-F238E27FC236}">
                <a16:creationId xmlns:a16="http://schemas.microsoft.com/office/drawing/2014/main" id="{E9845473-9BAA-3508-86B7-C7E1EF82C5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k-SK" b="1" dirty="0" err="1"/>
              <a:t>Claim</a:t>
            </a:r>
            <a:r>
              <a:rPr lang="sk-SK" b="1" dirty="0"/>
              <a:t>: „Sekundy, ktoré rozhodujú o všetkom. Boj o život.“</a:t>
            </a:r>
            <a:endParaRPr lang="en-US" dirty="0"/>
          </a:p>
          <a:p>
            <a:r>
              <a:rPr lang="sk-SK" dirty="0"/>
              <a:t> Žáner: dramatický seriál</a:t>
            </a:r>
            <a:endParaRPr lang="en-US" dirty="0"/>
          </a:p>
          <a:p>
            <a:r>
              <a:rPr lang="sk-SK" dirty="0"/>
              <a:t> Počet častí: 16</a:t>
            </a:r>
            <a:endParaRPr lang="en-US" dirty="0"/>
          </a:p>
          <a:p>
            <a:r>
              <a:rPr lang="sk-SK" dirty="0"/>
              <a:t> Vysielanie: každý piatok o 20:40 na </a:t>
            </a:r>
            <a:r>
              <a:rPr lang="sk-SK" dirty="0" err="1"/>
              <a:t>JOJke</a:t>
            </a:r>
            <a:endParaRPr lang="en-US" dirty="0"/>
          </a:p>
          <a:p>
            <a:r>
              <a:rPr lang="sk-SK" dirty="0"/>
              <a:t>Scenár: Hana </a:t>
            </a:r>
            <a:r>
              <a:rPr lang="sk-SK" dirty="0" err="1"/>
              <a:t>Lasicová</a:t>
            </a:r>
            <a:r>
              <a:rPr lang="sk-SK" dirty="0"/>
              <a:t>, Vanda Feriancová, Katarína Moláková</a:t>
            </a:r>
            <a:endParaRPr lang="en-US" dirty="0"/>
          </a:p>
          <a:p>
            <a:r>
              <a:rPr lang="sk-SK" dirty="0"/>
              <a:t> Kreatívna producentka: Hana </a:t>
            </a:r>
            <a:r>
              <a:rPr lang="sk-SK" dirty="0" err="1"/>
              <a:t>Lasicová</a:t>
            </a:r>
            <a:endParaRPr lang="en-US" dirty="0"/>
          </a:p>
          <a:p>
            <a:r>
              <a:rPr lang="sk-SK" dirty="0"/>
              <a:t> Režisér: Ján Novák</a:t>
            </a:r>
          </a:p>
          <a:p>
            <a:r>
              <a:rPr lang="sk-SK" dirty="0"/>
              <a:t>Hrajú: Henrieta Mičkovicová, Marek Majeský, Alexander Bárta, Zuzana Kanócz, Marián Mitaš, Richard Autner, František Kovár, Juraj Ďurdiak, Emil Horváth, Juraj Hrčka, Eva Mores, Dávid </a:t>
            </a:r>
            <a:r>
              <a:rPr lang="sk-SK" dirty="0" err="1"/>
              <a:t>Uzsák</a:t>
            </a:r>
            <a:r>
              <a:rPr lang="sk-SK" dirty="0"/>
              <a:t>, Judita Hansman, Dušan Ambróš, Viktória </a:t>
            </a:r>
            <a:r>
              <a:rPr lang="sk-SK" dirty="0" err="1"/>
              <a:t>Šuplatová</a:t>
            </a:r>
            <a:r>
              <a:rPr lang="sk-SK" dirty="0"/>
              <a:t>, Jakub </a:t>
            </a:r>
            <a:r>
              <a:rPr lang="sk-SK" dirty="0" err="1"/>
              <a:t>Kuka</a:t>
            </a:r>
            <a:r>
              <a:rPr lang="sk-SK" dirty="0"/>
              <a:t>, Róbert </a:t>
            </a:r>
            <a:r>
              <a:rPr lang="sk-SK" dirty="0" err="1"/>
              <a:t>Jakab</a:t>
            </a:r>
            <a:r>
              <a:rPr lang="sk-SK" dirty="0"/>
              <a:t>, Ľuboš Kostelný, Branislav Deák, Daniel Fischer, Mária </a:t>
            </a:r>
            <a:r>
              <a:rPr lang="sk-SK" dirty="0" err="1"/>
              <a:t>Schumerová</a:t>
            </a:r>
            <a:r>
              <a:rPr lang="sk-SK" dirty="0"/>
              <a:t>, Dominika Richterová, Roman Luknár, Katarína </a:t>
            </a:r>
            <a:r>
              <a:rPr lang="sk-SK" dirty="0" err="1"/>
              <a:t>Šafaříková</a:t>
            </a:r>
            <a:r>
              <a:rPr lang="sk-SK" dirty="0"/>
              <a:t>, Janka Balková, Eva </a:t>
            </a:r>
            <a:r>
              <a:rPr lang="sk-SK" dirty="0" err="1"/>
              <a:t>Gribová</a:t>
            </a:r>
            <a:r>
              <a:rPr lang="sk-SK" dirty="0"/>
              <a:t>, Matúš </a:t>
            </a:r>
            <a:r>
              <a:rPr lang="sk-SK" dirty="0" err="1"/>
              <a:t>Kvietik</a:t>
            </a:r>
            <a:r>
              <a:rPr lang="sk-SK" dirty="0"/>
              <a:t>, </a:t>
            </a:r>
            <a:r>
              <a:rPr lang="sk-SK" dirty="0" err="1"/>
              <a:t>Přemysl</a:t>
            </a:r>
            <a:r>
              <a:rPr lang="sk-SK" dirty="0"/>
              <a:t> </a:t>
            </a:r>
            <a:r>
              <a:rPr lang="sk-SK" dirty="0" err="1"/>
              <a:t>Boublík</a:t>
            </a:r>
            <a:r>
              <a:rPr lang="sk-SK" dirty="0"/>
              <a:t>, Mirka Partlová, Oľga Belešová, Lukáš Dóza a ďalší...</a:t>
            </a:r>
            <a:endParaRPr lang="en-US" dirty="0"/>
          </a:p>
          <a:p>
            <a:endParaRPr lang="en-US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78268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3AADA-8AD1-6D58-19A3-3089D28321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074E2DC7-04FB-8210-1353-0EE24F4CB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NEMOCNICA – 13. séria </a:t>
            </a:r>
          </a:p>
        </p:txBody>
      </p:sp>
      <p:sp>
        <p:nvSpPr>
          <p:cNvPr id="5" name="Zástupný objekt pre obsah 4">
            <a:extLst>
              <a:ext uri="{FF2B5EF4-FFF2-40B4-BE49-F238E27FC236}">
                <a16:creationId xmlns:a16="http://schemas.microsoft.com/office/drawing/2014/main" id="{E7FA561D-6B0A-A84E-2E87-C61C6CC3FE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sk-SK" sz="3800" b="1" dirty="0"/>
              <a:t>Anotácia: </a:t>
            </a:r>
            <a:endParaRPr lang="en-US" sz="3800" b="1" dirty="0"/>
          </a:p>
          <a:p>
            <a:r>
              <a:rPr lang="sk-SK" sz="3800" dirty="0"/>
              <a:t>Trinásta séria obľúbeného seriálu Nemocnica prináša nové dávky napätia, silných emócií a dramatických zvratov. Diváci sa môžu tešiť na humor, nečakané lásky, skryté tajomstvá i boj o život – a to nielen pacientov, ale aj samotných hrdinov.</a:t>
            </a:r>
            <a:endParaRPr lang="en-US" sz="3800" dirty="0"/>
          </a:p>
          <a:p>
            <a:r>
              <a:rPr lang="sk-SK" sz="3800" dirty="0"/>
              <a:t>Roman Varga (Richard Autner) bojuje o lásku, zatiaľ čo Barbora </a:t>
            </a:r>
            <a:r>
              <a:rPr lang="sk-SK" sz="3800" dirty="0" err="1"/>
              <a:t>Dejvická</a:t>
            </a:r>
            <a:r>
              <a:rPr lang="sk-SK" sz="3800" dirty="0"/>
              <a:t> (Viktória </a:t>
            </a:r>
            <a:r>
              <a:rPr lang="sk-SK" sz="3800" dirty="0" err="1"/>
              <a:t>Šuplatová</a:t>
            </a:r>
            <a:r>
              <a:rPr lang="sk-SK" sz="3800" dirty="0"/>
              <a:t>) dúfa, že po boku Petra Vladára (Jakub </a:t>
            </a:r>
            <a:r>
              <a:rPr lang="sk-SK" sz="3800" dirty="0" err="1"/>
              <a:t>Kuka</a:t>
            </a:r>
            <a:r>
              <a:rPr lang="sk-SK" sz="3800" dirty="0"/>
              <a:t>) bude pre malého Samka dobrou náhradnou matkou. Adam Ondruš (Marián Mitaš) zápasí so vzťahom k svojej dospievajúcej dcére Kláre (Dorota </a:t>
            </a:r>
            <a:r>
              <a:rPr lang="sk-SK" sz="3800" dirty="0" err="1"/>
              <a:t>Mitašová</a:t>
            </a:r>
            <a:r>
              <a:rPr lang="sk-SK" sz="3800" dirty="0"/>
              <a:t>) a Filip Balog (Alexander Bárta) čelí vážnej osobnej kríze, ktorá ho môže zlomiť. Rita (Henrieta Mičkovicová) tak stojí pred ďalšou výzvou – zachrániť nielen nemocnicu, ale aj samotného Baloga. Dušan Martiniak (Dušan Ambróš) si zadefinuje, kto je jeho skutočná láska, no zároveň ho čaká aj nová pracovná výzva.</a:t>
            </a:r>
            <a:endParaRPr lang="en-US" sz="3800" dirty="0"/>
          </a:p>
          <a:p>
            <a:r>
              <a:rPr lang="sk-SK" sz="3800" dirty="0"/>
              <a:t>Divákov pobavia aj odľahčené momenty s doktorom Vrabcom (Ľuboš Kostelný), </a:t>
            </a:r>
            <a:r>
              <a:rPr lang="sk-SK" sz="3800" dirty="0" err="1"/>
              <a:t>Mišiakom</a:t>
            </a:r>
            <a:r>
              <a:rPr lang="sk-SK" sz="3800" dirty="0"/>
              <a:t> (Juraj Hrčka) a seniorskou trojicou Čierny (František Kovár), Hrdlička (Emil Horváth) a </a:t>
            </a:r>
            <a:r>
              <a:rPr lang="sk-SK" sz="3800" dirty="0" err="1"/>
              <a:t>Srnčík</a:t>
            </a:r>
            <a:r>
              <a:rPr lang="sk-SK" sz="3800" dirty="0"/>
              <a:t> (Juraj Ďurdiak). Nechýba ani romantika v podaní Nora (Braňo Deák), Alice (Dominika Richterová) a – prekvapivo – jej sestry Táne (Eva </a:t>
            </a:r>
            <a:r>
              <a:rPr lang="sk-SK" sz="3800" dirty="0" err="1"/>
              <a:t>Gribová</a:t>
            </a:r>
            <a:r>
              <a:rPr lang="sk-SK" sz="3800" dirty="0"/>
              <a:t>), ktorá konečne spoznala skutočnú lásku. Bojovať o ňu však bude musieť na viacerých frontoch.</a:t>
            </a:r>
            <a:endParaRPr lang="en-US" sz="3800" dirty="0"/>
          </a:p>
          <a:p>
            <a:r>
              <a:rPr lang="sk-SK" sz="3800" dirty="0"/>
              <a:t>Vo všetkých príbehoch dominuje spoločná myšlienka: nesebecká túžba pomáhať tým, ktorí to najviac potrebujú – pacientom Nemocnice svätého Martina.</a:t>
            </a:r>
            <a:endParaRPr lang="en-US" sz="3800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87424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D77EBC-1005-0756-BE84-4D77C3BD0A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9AF5CEB7-99ED-E395-DE8F-54FFBF179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NEMOCNICA – 13. séria </a:t>
            </a:r>
          </a:p>
        </p:txBody>
      </p:sp>
      <p:sp>
        <p:nvSpPr>
          <p:cNvPr id="5" name="Zástupný objekt pre obsah 4">
            <a:extLst>
              <a:ext uri="{FF2B5EF4-FFF2-40B4-BE49-F238E27FC236}">
                <a16:creationId xmlns:a16="http://schemas.microsoft.com/office/drawing/2014/main" id="{3F627852-8550-6016-3C45-8BEB635AC1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sk-SK" sz="3800" b="1" dirty="0"/>
              <a:t>Čo je pre divákov nové a zásadné:</a:t>
            </a:r>
            <a:endParaRPr lang="en-US" sz="3800" dirty="0"/>
          </a:p>
          <a:p>
            <a:r>
              <a:rPr lang="sk-SK" sz="3300" dirty="0"/>
              <a:t>Roman Varga (Richard Autner) balansuje medzi láskou a žiarlivosťou, jeho vzťah s Barborou (Viktória </a:t>
            </a:r>
            <a:r>
              <a:rPr lang="sk-SK" sz="3300" dirty="0" err="1"/>
              <a:t>Šuplatová</a:t>
            </a:r>
            <a:r>
              <a:rPr lang="sk-SK" sz="3300" dirty="0"/>
              <a:t>) ohrozuje Peter Vladár (Jakub </a:t>
            </a:r>
            <a:r>
              <a:rPr lang="sk-SK" sz="3300" dirty="0" err="1"/>
              <a:t>Kuka</a:t>
            </a:r>
            <a:r>
              <a:rPr lang="sk-SK" sz="3300" dirty="0"/>
              <a:t>).</a:t>
            </a:r>
            <a:endParaRPr lang="en-US" sz="3300" dirty="0"/>
          </a:p>
          <a:p>
            <a:r>
              <a:rPr lang="sk-SK" sz="3300" dirty="0"/>
              <a:t>Filip Balog (Alexander Bárta) zápasí s následkami úrazu a psychickou krízou – zachráni ho Rita (Henrieta Mičkovicová).</a:t>
            </a:r>
            <a:endParaRPr lang="en-US" sz="3300" dirty="0"/>
          </a:p>
          <a:p>
            <a:r>
              <a:rPr lang="sk-SK" sz="3300" dirty="0"/>
              <a:t>Rita (Henrieta Mičkovicová) pripravuje tím na prvú transplantáciu pľúc v seriálovej nemocnici na Slovensku.</a:t>
            </a:r>
            <a:endParaRPr lang="en-US" sz="3300" dirty="0"/>
          </a:p>
          <a:p>
            <a:r>
              <a:rPr lang="sk-SK" sz="3300" dirty="0"/>
              <a:t>Adam Ondruš (Marián Mitaš) sa snaží nájsť cestu k dcére Kláre (Dorota </a:t>
            </a:r>
            <a:r>
              <a:rPr lang="sk-SK" sz="3300" dirty="0" err="1"/>
              <a:t>Mitašová</a:t>
            </a:r>
            <a:r>
              <a:rPr lang="sk-SK" sz="3300" dirty="0"/>
              <a:t>). Do deja vstupuje pacient Lukáš (Lukáš Dóza).</a:t>
            </a:r>
            <a:endParaRPr lang="en-US" sz="3300" dirty="0"/>
          </a:p>
          <a:p>
            <a:r>
              <a:rPr lang="sk-SK" sz="3300" dirty="0"/>
              <a:t>Dušan Martiniak (Dušan Ambróš) znovu objavuje, kto je jeho skutočná láska, a čelí novej pracovnej skúške od prísneho </a:t>
            </a:r>
            <a:r>
              <a:rPr lang="sk-SK" sz="3300" dirty="0" err="1"/>
              <a:t>oftalmológa</a:t>
            </a:r>
            <a:r>
              <a:rPr lang="sk-SK" sz="3300" dirty="0"/>
              <a:t>.</a:t>
            </a:r>
            <a:endParaRPr lang="en-US" sz="3300" dirty="0"/>
          </a:p>
          <a:p>
            <a:r>
              <a:rPr lang="sk-SK" sz="3300" dirty="0"/>
              <a:t>Noro (Braňo Deák) a Alica (Dominika Richterová) riešia prekážky pred svadbou – aj s dieťaťom na ceste.</a:t>
            </a:r>
            <a:endParaRPr lang="en-US" sz="3300" dirty="0"/>
          </a:p>
          <a:p>
            <a:r>
              <a:rPr lang="sk-SK" sz="3300" dirty="0"/>
              <a:t>Doktor Vrabec (Ľuboš Kostelný) a Darinka (Mirka Partlová) stoja pred rozhodnutím o spoločnom dieťati.</a:t>
            </a:r>
            <a:endParaRPr lang="en-US" sz="3300" dirty="0"/>
          </a:p>
          <a:p>
            <a:r>
              <a:rPr lang="sk-SK" sz="3300" dirty="0" err="1"/>
              <a:t>Mišiak</a:t>
            </a:r>
            <a:r>
              <a:rPr lang="sk-SK" sz="3300" dirty="0"/>
              <a:t> (Juraj Hrčka) riskuje Leinu dôveru (Katarína </a:t>
            </a:r>
            <a:r>
              <a:rPr lang="sk-SK" sz="3300" dirty="0" err="1"/>
              <a:t>Šafaříková</a:t>
            </a:r>
            <a:r>
              <a:rPr lang="sk-SK" sz="3300" dirty="0"/>
              <a:t>) – problémy eskalujú po príchode sestry Hildy (Oľga Belešová).</a:t>
            </a:r>
            <a:endParaRPr lang="en-US" sz="3300" dirty="0"/>
          </a:p>
          <a:p>
            <a:r>
              <a:rPr lang="sk-SK" sz="3300" dirty="0"/>
              <a:t>Seniorská trojica Čierny (František Kovár), Hrdlička (Emil Horváth) a </a:t>
            </a:r>
            <a:r>
              <a:rPr lang="sk-SK" sz="3300" dirty="0" err="1"/>
              <a:t>Srnčík</a:t>
            </a:r>
            <a:r>
              <a:rPr lang="sk-SK" sz="3300" dirty="0"/>
              <a:t> (Juraj Ďurdiak) prináša humor, múdrosť a odľahčenie.</a:t>
            </a:r>
            <a:endParaRPr lang="en-US" sz="3300" dirty="0"/>
          </a:p>
          <a:p>
            <a:pPr marL="0" indent="0">
              <a:buNone/>
            </a:pPr>
            <a:r>
              <a:rPr lang="sk-SK" sz="3300" b="1" dirty="0"/>
              <a:t> </a:t>
            </a:r>
            <a:endParaRPr lang="en-US" sz="3300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75100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9E9998-6D62-1F84-9E6F-FEA4F9388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921722CD-772B-5164-4D01-0421418F1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NEMOCNICA – 13. séria - TVORCOVIA </a:t>
            </a:r>
          </a:p>
        </p:txBody>
      </p:sp>
      <p:sp>
        <p:nvSpPr>
          <p:cNvPr id="5" name="Zástupný objekt pre obsah 4">
            <a:extLst>
              <a:ext uri="{FF2B5EF4-FFF2-40B4-BE49-F238E27FC236}">
                <a16:creationId xmlns:a16="http://schemas.microsoft.com/office/drawing/2014/main" id="{352A8087-0924-71C2-B048-3C177615DB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7928" y="1551304"/>
            <a:ext cx="10515600" cy="4511167"/>
          </a:xfrm>
        </p:spPr>
        <p:txBody>
          <a:bodyPr>
            <a:noAutofit/>
          </a:bodyPr>
          <a:lstStyle/>
          <a:p>
            <a:r>
              <a:rPr lang="sk-SK" sz="1600" b="1" dirty="0"/>
              <a:t>Rozhovor s Hanou </a:t>
            </a:r>
            <a:r>
              <a:rPr lang="sk-SK" sz="1600" b="1" dirty="0" err="1"/>
              <a:t>Lasicovou</a:t>
            </a:r>
            <a:r>
              <a:rPr lang="sk-SK" sz="1600" b="1" dirty="0"/>
              <a:t>, kreatívna producentka, </a:t>
            </a:r>
            <a:r>
              <a:rPr lang="sk-SK" sz="1600" b="1" dirty="0" err="1"/>
              <a:t>spoluscenáristka</a:t>
            </a:r>
            <a:r>
              <a:rPr lang="sk-SK" sz="1600" b="1" dirty="0"/>
              <a:t> seriálu Nemocnica </a:t>
            </a:r>
            <a:endParaRPr lang="en-US" sz="1600" b="1" dirty="0"/>
          </a:p>
          <a:p>
            <a:r>
              <a:rPr lang="sk-SK" sz="1600" dirty="0"/>
              <a:t>1. Na čo sa môžu diváci v 13. sérii tešiť?</a:t>
            </a:r>
            <a:endParaRPr lang="en-US" sz="1600" dirty="0"/>
          </a:p>
          <a:p>
            <a:r>
              <a:rPr lang="sk-SK" sz="1600" b="1" dirty="0"/>
              <a:t>Ostávajú nám naše známe a obľúbené postavy a pokračujeme s nimi ďalšie príbehy. Séria je plná napínavých zvratov, ale zároveň aj romantiky, medicíny a humoru</a:t>
            </a:r>
            <a:r>
              <a:rPr lang="sk-SK" sz="1600" dirty="0"/>
              <a:t>.</a:t>
            </a:r>
            <a:endParaRPr lang="en-US" sz="1600" dirty="0"/>
          </a:p>
          <a:p>
            <a:r>
              <a:rPr lang="sk-SK" sz="1600" dirty="0"/>
              <a:t>2. V čom je 13. séria iná ako tie predchádzajúce?</a:t>
            </a:r>
            <a:endParaRPr lang="en-US" sz="1600" dirty="0"/>
          </a:p>
          <a:p>
            <a:r>
              <a:rPr lang="sk-SK" sz="1600" b="1" dirty="0"/>
              <a:t>Naše hlavné romantické páry sú Roman Varga a Barbora </a:t>
            </a:r>
            <a:r>
              <a:rPr lang="sk-SK" sz="1600" b="1" dirty="0" err="1"/>
              <a:t>Dejvická</a:t>
            </a:r>
            <a:r>
              <a:rPr lang="sk-SK" sz="1600" b="1" dirty="0"/>
              <a:t> a Adam Ondruš a Zuzana </a:t>
            </a:r>
            <a:r>
              <a:rPr lang="sk-SK" sz="1600" b="1" dirty="0" err="1"/>
              <a:t>Maxová</a:t>
            </a:r>
            <a:r>
              <a:rPr lang="sk-SK" sz="1600" b="1" dirty="0"/>
              <a:t>. Ich vzťahy sa čoraz viac rozvíjajú, a to mimo zaužívaných vzorcov. Každý pár si prechádza svojimi výzvami, ktoré sú pre nás zaujímavé. Zároveň budeme mať viacero dielov, ktoré sú vyslovene napínavé. Na to sa teším.</a:t>
            </a:r>
            <a:endParaRPr lang="en-US" sz="1600" b="1" dirty="0"/>
          </a:p>
          <a:p>
            <a:r>
              <a:rPr lang="sk-SK" sz="1600" dirty="0"/>
              <a:t>3. Čím si podľa vás Nemocnica udržuje popularitu u divákov?</a:t>
            </a:r>
            <a:endParaRPr lang="en-US" sz="1600" dirty="0"/>
          </a:p>
          <a:p>
            <a:r>
              <a:rPr lang="sk-SK" sz="1600" b="1" dirty="0"/>
              <a:t>Myslím si, že diváci sa v príbehoch vedia nájsť – či už ide o rodinné vzťahy, lásky, alebo momenty, keď ide o život. Snažíme sa, aby boli postavy autentické a situácie uveriteľné. To, že sa k nám diváci stále vracajú, beriem ako veľký záväzok, ale aj povzbudenie pokračovať v tvorbe.</a:t>
            </a:r>
            <a:endParaRPr lang="en-US" sz="1600" b="1" dirty="0"/>
          </a:p>
          <a:p>
            <a:r>
              <a:rPr lang="sk-SK" sz="1600" dirty="0"/>
              <a:t>4. Prečo by si mali diváci zapnúť práve 13. sériu?</a:t>
            </a:r>
            <a:endParaRPr lang="en-US" sz="1600" dirty="0"/>
          </a:p>
          <a:p>
            <a:r>
              <a:rPr lang="sk-SK" sz="1600" b="1" dirty="0"/>
              <a:t>Medicína je vždy zaujímavá a trinásta séria bude plná milovaných postáv a zaujímavých zvratov. A zároveň výnimočných hercov.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557085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FF7E0D-47B8-EAF0-64AB-54A83D7CF9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E1BDF86F-4A08-69AD-29B8-C619A52BE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NEMOCNICA – 13. séria - TVORCOVIA </a:t>
            </a:r>
          </a:p>
        </p:txBody>
      </p:sp>
      <p:sp>
        <p:nvSpPr>
          <p:cNvPr id="5" name="Zástupný objekt pre obsah 4">
            <a:extLst>
              <a:ext uri="{FF2B5EF4-FFF2-40B4-BE49-F238E27FC236}">
                <a16:creationId xmlns:a16="http://schemas.microsoft.com/office/drawing/2014/main" id="{1436D2A5-413B-B6A5-C92A-596953824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7928" y="1435608"/>
            <a:ext cx="10515600" cy="4892039"/>
          </a:xfrm>
        </p:spPr>
        <p:txBody>
          <a:bodyPr>
            <a:normAutofit fontScale="25000" lnSpcReduction="20000"/>
          </a:bodyPr>
          <a:lstStyle/>
          <a:p>
            <a:r>
              <a:rPr lang="sk-SK" sz="4800" b="1" dirty="0"/>
              <a:t> Rozhovor s Jánom Novákom, režisér seriálu Nemocnica</a:t>
            </a:r>
            <a:endParaRPr lang="en-US" sz="4800" b="1" dirty="0"/>
          </a:p>
          <a:p>
            <a:r>
              <a:rPr lang="sk-SK" sz="4800" dirty="0"/>
              <a:t>1. Ako ste vnímali atmosféru na nakrúcaní aktuálnej série?</a:t>
            </a:r>
            <a:endParaRPr lang="en-US" sz="4800" dirty="0"/>
          </a:p>
          <a:p>
            <a:r>
              <a:rPr lang="sk-SK" sz="4800" b="1" dirty="0"/>
              <a:t>Tá atmosféra je daná tým, že ľudia, ktorí sa podieľajú na nakrúcaní, neprichádzajú na výrobu ako do bežnej práce – v štýle „začneme, nech už je obed, a potom padla“. Chodia tam ako domov. Do rodiny. S láskou. A od toho sa všetko odvíja. A je jedno, či ide o hercov, maskérky, Eriku od cateringu alebo kameramanov. Všetci veria projektu, veria si navzájom aj sami sebe, vedia si zo seba urobiť žart a svoju prácu robia na dvesto percent. A toto všetko je podľa mňa potom cítiť aj z obrazovky.</a:t>
            </a:r>
            <a:endParaRPr lang="en-US" sz="4800" b="1" dirty="0"/>
          </a:p>
          <a:p>
            <a:r>
              <a:rPr lang="sk-SK" sz="4800" dirty="0"/>
              <a:t>2. Ako pracujete s hercami pri emočne náročných scénach?</a:t>
            </a:r>
            <a:endParaRPr lang="en-US" sz="4800" dirty="0"/>
          </a:p>
          <a:p>
            <a:r>
              <a:rPr lang="sk-SK" sz="4800" b="1" dirty="0"/>
              <a:t>To, čo vytvára dobré vzťahy, je založené na dôvere – obojstrannej. A tá plynie z toho, že kolegovia a herci vedia, že náš tím je stopercentne pripravený, že viem čo, prečo, ako a kde budeme robiť – a toto všetko majú ešte zakreslené do obrázkov, podľa ktorých následne nakrúcame. Ja viem, že sa doma pripravovali, prichádzajú s naučeným textom a vlastným pohľadom na dané situácie. Toto všetko potom dávame dohromady s tým, že odo mňa vždy dostanú detailný popis situácie, ktorú hráme, herecké motivácie, ktoré vychádzajú z toho, čo ich postavy robili pred danou scénou a čo chcú následne dosiahnuť. Potom skúšame pri stole, čítame, vysvetľujeme si navzájom – a až potom ideme na skúšku v priestore a na nakrúcanie. A keď kolegovia herci vedia, čo a prečo majú robiť, tak – pretože sú výnimoční – dokážu úplne pravdivo zahrať silné emotívne scény aj humor</a:t>
            </a:r>
            <a:r>
              <a:rPr lang="sk-SK" sz="4800" dirty="0"/>
              <a:t>.</a:t>
            </a:r>
            <a:endParaRPr lang="en-US" sz="4800" dirty="0"/>
          </a:p>
          <a:p>
            <a:r>
              <a:rPr lang="sk-SK" sz="4800" dirty="0"/>
              <a:t>3. Čím je 13. séria výnimočná a prečo by si ju diváci mali pozrieť?</a:t>
            </a:r>
            <a:endParaRPr lang="en-US" sz="4800" dirty="0"/>
          </a:p>
          <a:p>
            <a:r>
              <a:rPr lang="sk-SK" sz="4800" b="1" dirty="0"/>
              <a:t>Je výnimočná v niekoľkých ohľadoch:</a:t>
            </a:r>
          </a:p>
          <a:p>
            <a:r>
              <a:rPr lang="sk-SK" sz="4800" b="1" dirty="0"/>
              <a:t>Sledujeme úplne nezvyčajné medicínske detektívky. Diagnózy, ktoré sme tu ešte nemali. A aj keď ide o bežnejšie diagnózy, majú úplne neočakávané rozuzlenia.</a:t>
            </a:r>
          </a:p>
          <a:p>
            <a:r>
              <a:rPr lang="sk-SK" sz="4800" b="1" dirty="0"/>
              <a:t>Táto séria je napätá silnými osobnými príbehmi hlavných hrdinov. Tí si často siahnu až na dno, aby sa následne – okrem jedného prípadu – dostali späť na hladinu. Tieto príbehy sa odohrávajú v každej epizóde, vrstvia sa a v neočakávaných zvratoch vrcholia v záverečných dieloch série.</a:t>
            </a:r>
            <a:endParaRPr lang="en-US" sz="4800" b="1" dirty="0"/>
          </a:p>
          <a:p>
            <a:r>
              <a:rPr lang="sk-SK" sz="4800" b="1" dirty="0"/>
              <a:t>Humor. Často zo smutnej situácie vykvitne vtip, ktorý nikto nečakal, alebo sa niektorá postava dokáže na drámu pozrieť z iného uhla pohľadu – a zrazu je to vtipné. A navyše nám do deja vstupujú postavy, ktoré majú vtip už vo svojej povahe. Aj keď sú vystavené náročným životným skúškam, humor nestrácajú.</a:t>
            </a:r>
            <a:endParaRPr lang="en-US" sz="4800" b="1" dirty="0"/>
          </a:p>
          <a:p>
            <a:r>
              <a:rPr lang="sk-SK" sz="4800" b="1" dirty="0"/>
              <a:t>A napokon, zostávajú nám obľúbení herci – Richard Autner, Eva Mores, Alexander Bárta, Dávid </a:t>
            </a:r>
            <a:r>
              <a:rPr lang="sk-SK" sz="4800" b="1" dirty="0" err="1"/>
              <a:t>Uzsák</a:t>
            </a:r>
            <a:r>
              <a:rPr lang="sk-SK" sz="4800" b="1" dirty="0"/>
              <a:t>, Marián Mitaš, Zuzana Kanócz, Henrieta Mičkovicová, Judita Hansman, Marek Majeský, Ľuboš Kostelný, Braňo Deák, Juraj Hrčka, Daniel Fischer, Frantisek Kovár a ďalší...</a:t>
            </a:r>
            <a:endParaRPr lang="en-US" sz="4800" b="1" dirty="0"/>
          </a:p>
          <a:p>
            <a:pPr marL="0" indent="0">
              <a:buNone/>
            </a:pPr>
            <a:endParaRPr lang="en-US" sz="4400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56677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975D80-5DC4-CDCA-FFEF-92C3740984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88BFC0-4519-5493-AF89-50D11C772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NEMOCNICA – 13. séria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DC2B92B-BDE8-48C4-072E-52A5A3DCE1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Teší nás, že aj v 13. sérii môžeme spoločne pokračovať v rozprávaní silných príbehov z prostredia Nemocnice svätého Martina.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en-US" dirty="0"/>
          </a:p>
          <a:p>
            <a:r>
              <a:rPr lang="sk-SK" dirty="0"/>
              <a:t>Kontakt pre médiá:</a:t>
            </a:r>
            <a:br>
              <a:rPr lang="sk-SK" dirty="0"/>
            </a:br>
            <a:r>
              <a:rPr lang="sk-SK" b="1" dirty="0"/>
              <a:t>Katarína Nosková, </a:t>
            </a:r>
            <a:r>
              <a:rPr lang="sk-SK" dirty="0"/>
              <a:t>PR manažérka TV JOJ</a:t>
            </a:r>
            <a:br>
              <a:rPr lang="sk-SK" dirty="0"/>
            </a:br>
            <a:r>
              <a:rPr lang="sk-SK" dirty="0"/>
              <a:t>noskova@joj.sk</a:t>
            </a:r>
            <a:endParaRPr lang="en-US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67149237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1661</Words>
  <Application>Microsoft Office PowerPoint</Application>
  <PresentationFormat>Širokouhlá</PresentationFormat>
  <Paragraphs>60</Paragraphs>
  <Slides>8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Motív Office</vt:lpstr>
      <vt:lpstr>Prezentácia programu PowerPoint</vt:lpstr>
      <vt:lpstr>NEMOCNICA – 13. séria </vt:lpstr>
      <vt:lpstr>NEMOCNICA – 13. séria </vt:lpstr>
      <vt:lpstr>NEMOCNICA – 13. séria </vt:lpstr>
      <vt:lpstr>NEMOCNICA – 13. séria </vt:lpstr>
      <vt:lpstr>NEMOCNICA – 13. séria - TVORCOVIA </vt:lpstr>
      <vt:lpstr>NEMOCNICA – 13. séria - TVORCOVIA </vt:lpstr>
      <vt:lpstr>NEMOCNICA – 13. séria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Katarína Nosková</dc:creator>
  <cp:lastModifiedBy>Katarína Nosková</cp:lastModifiedBy>
  <cp:revision>15</cp:revision>
  <dcterms:created xsi:type="dcterms:W3CDTF">2025-08-27T16:51:54Z</dcterms:created>
  <dcterms:modified xsi:type="dcterms:W3CDTF">2025-08-27T19:00:18Z</dcterms:modified>
</cp:coreProperties>
</file>